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photoAlbum/>
  <p:custDataLst>
    <p:tags r:id="rId11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1310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1252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66753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42615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9127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98756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63720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33598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0369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942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97110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72755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58586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87219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8231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23809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79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تكنولوجيا المعلومات</a:t>
            </a:r>
          </a:p>
          <a:p>
            <a:r>
              <a:rPr lang="ar-EG" sz="44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السادسة</a:t>
            </a:r>
            <a:endParaRPr lang="ar-EG" sz="4400" dirty="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الرابعة </a:t>
            </a:r>
            <a:r>
              <a:rPr lang="ar-EG" sz="44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4260131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80102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3248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1567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57888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2086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2145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2200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7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12114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14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AdvertisingBold</vt:lpstr>
      <vt:lpstr>ae_AlMateen</vt:lpstr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malekmohamed2016@hotmail.com</dc:creator>
  <cp:lastModifiedBy>Windows User</cp:lastModifiedBy>
  <cp:revision>10</cp:revision>
  <dcterms:created xsi:type="dcterms:W3CDTF">2020-03-21T21:31:37Z</dcterms:created>
  <dcterms:modified xsi:type="dcterms:W3CDTF">2021-01-08T23:56:49Z</dcterms:modified>
</cp:coreProperties>
</file>